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1ECF15-220E-432D-AF05-F0D639349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4042864-900B-44A3-822A-E65EDC9BC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CEB716-0BCC-4E12-90DE-88A712CC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E7BDD3-0030-46FB-BCAA-FAD68A50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F20623-78E3-4AAE-B259-091F4DE8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61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D5513D-B17F-4E48-AB21-588F966D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62F4286-267D-4AD5-825D-649FDB941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0B7520-0F6D-41C6-88D9-89CC447F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A983F4-62CC-4109-99BB-C7A071DA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58366A-CF2D-4474-B528-B7A67992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29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B4B70CC-80E8-4EF1-BC3F-0D854486B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0D08322-E2A6-4697-9630-33CD83873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2D07E4-D579-47E0-A3CB-5409B8C0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51B1DD-2741-449F-B1CC-62D21FBE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DA938E-EE78-45C9-A08E-3CCDBD94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92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BF8DFD-AA74-4F48-93A8-F479D29F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FD029F-9154-4BB0-A9B2-D6A56FF9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650F4D-D1FC-4035-A4A1-49E7EA62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80B642-601F-4990-9262-522AAE5F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ACBC4B-6CAD-4D36-8024-2E9DE2BA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79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A1BB58-DE2E-4A5F-A853-02A07F32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82E175-648F-46DA-8997-7687E84E4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B09092-494D-41ED-80DE-C1E091FF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401BD3-9D52-4762-B9BA-BE616A70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06D107-CC81-46FD-89DA-7532ABDE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48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7CE2EE-6975-48EF-88B7-6D18C492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DBB810-3400-4BFA-A2F1-DAF2885B6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3A7BE8-8A2C-489D-80D6-3D7C9D43C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A41A29-CAC6-4B35-88DD-D92ADD82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C9D0846-78D7-42A3-91E7-EB968F76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9104F8-0691-4D16-8D46-0E3490A2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15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E961B-7341-49D7-BAE6-AB0154E7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48D036-A132-439B-A7F2-0C84E203E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03F812F-0C29-4ED2-9C4E-D1A21A4D8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A7F35F3-1F31-4625-9FF2-72FE7AF3D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2F4C91F-40DE-4E53-995A-C7CDB8BA6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91776A9-2089-4755-AA3D-28F17FDC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E0B58C9-1B06-4DAC-BDEE-931FCE79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AA9ACA3-B466-46AC-8A2B-17077AF7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29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44DA67-6872-416F-B4A0-CF5FC7C1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D3852DB-E24C-4F34-B549-4DF033E9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379BAA0-540A-40FC-8054-D57FFBD1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F44F3-4C32-4176-B168-6A378E94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24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4FE827F-A540-4C4A-80E8-E9DDF1B1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FD5E6B-045E-4B21-A47A-31615FFB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037BCDB-EDFA-4DFC-886B-39FB2130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496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DA756-B68A-4D93-A09A-BF9CBD23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D5F46C-E62A-43F2-B993-51C52E62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8CC7093-3B34-4ECB-B72B-6B43D271E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FD60B64-A598-4419-A980-D7A84AB4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CC769CF-5A91-4525-8F12-92828E7F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B33BD9D-EE84-4CDC-B908-F51A164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6ABF15-AFBB-4E4F-B51E-1C187A00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D50A9F9-C0E3-4F31-A148-2E3736FA8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EC43DA3-62DA-4FB0-9044-30A28A0E5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8A68B7B-AB5E-4727-806B-2ADB4D4A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23A36AE-60D6-4845-B3E0-A55C2E70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49DFB3-3A79-4D9F-849C-41B105AF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20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6BEBDC8-4B11-4E70-BA9B-D8177D9D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089014-F053-46CD-A14F-F40A3288A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305DDE-46EC-471D-AA93-07895FACA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8783-2CF9-4DCD-BC68-B49E9151572C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297028-C38A-4BF7-874E-D64205758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5CB54D-44D6-4E04-8CE8-84B04E10C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6510-C9E9-465C-A821-025CE3CFAD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99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5184B5-2C3D-422E-94C8-72365B16D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Hvem er Utenlandsstudenten?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56EA0C-A858-46C3-80DE-62E6312E1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Kort oversikt over ANSAs medlemmer 2019 </a:t>
            </a:r>
          </a:p>
        </p:txBody>
      </p:sp>
    </p:spTree>
    <p:extLst>
      <p:ext uri="{BB962C8B-B14F-4D97-AF65-F5344CB8AC3E}">
        <p14:creationId xmlns:p14="http://schemas.microsoft.com/office/powerpoint/2010/main" val="228369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EBDB40-6853-4C17-A946-14B71918D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6" b="5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C86E1D6-586D-49C7-B9A2-8AE1FD73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380" y="50673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Top 20 Studieland for ANSAs medlemmer 2019</a:t>
            </a:r>
          </a:p>
        </p:txBody>
      </p:sp>
    </p:spTree>
    <p:extLst>
      <p:ext uri="{BB962C8B-B14F-4D97-AF65-F5344CB8AC3E}">
        <p14:creationId xmlns:p14="http://schemas.microsoft.com/office/powerpoint/2010/main" val="1347173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06C099C-3BC2-4E5F-A4D4-C28AC0FA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Akademisk</a:t>
            </a:r>
            <a:r>
              <a:rPr lang="en-US" sz="3600" dirty="0">
                <a:solidFill>
                  <a:srgbClr val="FFFFFF"/>
                </a:solidFill>
              </a:rPr>
              <a:t> grad </a:t>
            </a:r>
            <a:r>
              <a:rPr lang="en-US" sz="3600" dirty="0" err="1">
                <a:solidFill>
                  <a:srgbClr val="FFFFFF"/>
                </a:solidFill>
              </a:rPr>
              <a:t>fordelt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på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totalt</a:t>
            </a:r>
            <a:r>
              <a:rPr lang="en-US" sz="3600" dirty="0">
                <a:solidFill>
                  <a:srgbClr val="FFFFFF"/>
                </a:solidFill>
              </a:rPr>
              <a:t> 16650 ANSA </a:t>
            </a:r>
            <a:r>
              <a:rPr lang="en-US" sz="3600" dirty="0" err="1">
                <a:solidFill>
                  <a:srgbClr val="FFFFFF"/>
                </a:solidFill>
              </a:rPr>
              <a:t>medlemmer</a:t>
            </a:r>
            <a:r>
              <a:rPr lang="en-US" sz="3600" dirty="0">
                <a:solidFill>
                  <a:srgbClr val="FFFFFF"/>
                </a:solidFill>
              </a:rPr>
              <a:t> i 2019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04FDC9-ECA5-4B0F-9B15-5EBDA8EF2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20" b="2"/>
          <a:stretch/>
        </p:blipFill>
        <p:spPr>
          <a:xfrm>
            <a:off x="87196" y="484632"/>
            <a:ext cx="8941331" cy="60018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433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enhet&#10;&#10;Automatisk generert beskrivelse">
            <a:extLst>
              <a:ext uri="{FF2B5EF4-FFF2-40B4-BE49-F238E27FC236}">
                <a16:creationId xmlns:a16="http://schemas.microsoft.com/office/drawing/2014/main" id="{4458C713-FFBF-48A2-A989-DCF449E69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05" y="643466"/>
            <a:ext cx="88781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9BA18D-F9D0-4A07-A4BB-5235F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Top 10 fagretninger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DF36571-A66E-4DD4-9B0C-5D0A34691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68" y="117733"/>
            <a:ext cx="11177578" cy="6622534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6EE562B5-128F-462E-B471-F061AA880C30}"/>
              </a:ext>
            </a:extLst>
          </p:cNvPr>
          <p:cNvSpPr txBox="1">
            <a:spLocks/>
          </p:cNvSpPr>
          <p:nvPr/>
        </p:nvSpPr>
        <p:spPr>
          <a:xfrm>
            <a:off x="9301996" y="4272403"/>
            <a:ext cx="2143125" cy="20859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262626"/>
                </a:solidFill>
              </a:rPr>
              <a:t>Top 10 </a:t>
            </a:r>
            <a:r>
              <a:rPr lang="en-US" sz="2000" dirty="0" err="1">
                <a:solidFill>
                  <a:srgbClr val="262626"/>
                </a:solidFill>
              </a:rPr>
              <a:t>fagrettninger</a:t>
            </a:r>
            <a:endParaRPr 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7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Hvem er Utenlandsstudenten?</vt:lpstr>
      <vt:lpstr>Top 20 Studieland for ANSAs medlemmer 2019</vt:lpstr>
      <vt:lpstr>Akademisk grad fordelt på totalt 16650 ANSA medlemmer i 2019</vt:lpstr>
      <vt:lpstr>PowerPoint-presentasjon</vt:lpstr>
      <vt:lpstr>Top 10 fagretninger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Hvem er Utenlandsstudenten?</dc:title>
  <dc:creator>Anders Halvorsen</dc:creator>
  <cp:lastModifiedBy>Anders Halvorsen</cp:lastModifiedBy>
  <cp:revision>2</cp:revision>
  <dcterms:created xsi:type="dcterms:W3CDTF">2020-07-02T12:24:56Z</dcterms:created>
  <dcterms:modified xsi:type="dcterms:W3CDTF">2020-07-02T12:44:05Z</dcterms:modified>
</cp:coreProperties>
</file>